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648">
          <p15:clr>
            <a:srgbClr val="A4A3A4"/>
          </p15:clr>
        </p15:guide>
        <p15:guide id="2" pos="5081">
          <p15:clr>
            <a:srgbClr val="A4A3A4"/>
          </p15:clr>
        </p15:guide>
        <p15:guide id="3" pos="4870">
          <p15:clr>
            <a:srgbClr val="A4A3A4"/>
          </p15:clr>
        </p15:guide>
        <p15:guide id="4" pos="3141">
          <p15:clr>
            <a:srgbClr val="9AA0A6"/>
          </p15:clr>
        </p15:guide>
        <p15:guide id="5" orient="horz" pos="504">
          <p15:clr>
            <a:srgbClr val="9AA0A6"/>
          </p15:clr>
        </p15:guide>
        <p15:guide id="6" pos="894">
          <p15:clr>
            <a:srgbClr val="9AA0A6"/>
          </p15:clr>
        </p15:guide>
        <p15:guide id="7" orient="horz" pos="1580">
          <p15:clr>
            <a:srgbClr val="9AA0A6"/>
          </p15:clr>
        </p15:guide>
        <p15:guide id="8" orient="horz" pos="1424">
          <p15:clr>
            <a:srgbClr val="9AA0A6"/>
          </p15:clr>
        </p15:guide>
        <p15:guide id="9" pos="962">
          <p15:clr>
            <a:srgbClr val="9AA0A6"/>
          </p15:clr>
        </p15:guide>
        <p15:guide id="10" orient="horz" pos="576">
          <p15:clr>
            <a:srgbClr val="9AA0A6"/>
          </p15:clr>
        </p15:guide>
        <p15:guide id="11" orient="horz" pos="216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8"/>
        <p:guide pos="5081"/>
        <p:guide pos="4870"/>
        <p:guide pos="3141"/>
        <p:guide pos="504" orient="horz"/>
        <p:guide pos="894"/>
        <p:guide pos="1580" orient="horz"/>
        <p:guide pos="1424" orient="horz"/>
        <p:guide pos="962"/>
        <p:guide pos="576" orient="horz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6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b0cbe3cf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b0cbe3cf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b0cbe3cf6f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b0cbe3cf6f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b0cbe3cf6f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b0cbe3cf6f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b0cbe3cf6f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b0cbe3cf6f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b0cbe3cf6f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b0cbe3cf6f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b0cbe3cf6f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b0cbe3cf6f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b0cbe3cf6f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b0cbe3cf6f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b27ef3c6a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b27ef3c6a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0cbe3cf6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0cbe3cf6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66e31df7e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66e31df7e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Guide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system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0cbe3cf6f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b0cbe3cf6f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0cbe3cf6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b0cbe3cf6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b0cbe3cf6f_1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b0cbe3cf6f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b0cbe3cf6f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b0cbe3cf6f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b27ef3c6a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b27ef3c6a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b0cbe3cf6f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b0cbe3cf6f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1 - short length 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98841" y="1712238"/>
            <a:ext cx="62670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71">
          <p15:clr>
            <a:srgbClr val="F9AD4C"/>
          </p15:clr>
        </p15:guide>
        <p15:guide id="2" orient="horz" pos="199">
          <p15:clr>
            <a:srgbClr val="F9AD4C"/>
          </p15:clr>
        </p15:guide>
        <p15:guide id="3" pos="219">
          <p15:clr>
            <a:srgbClr val="F9AD4C"/>
          </p15:clr>
        </p15:guide>
        <p15:guide id="4" pos="4872">
          <p15:clr>
            <a:srgbClr val="F9AD4C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in the middle - light">
  <p:cSld name="SECTION_HEADER_1_1_1">
    <p:bg>
      <p:bgPr>
        <a:solidFill>
          <a:srgbClr val="F9F8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1585100" y="1409400"/>
            <a:ext cx="6849000" cy="23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998">
          <p15:clr>
            <a:srgbClr val="FA7B17"/>
          </p15:clr>
        </p15:guide>
        <p15:guide id="2" pos="66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ext" type="tx">
  <p:cSld name="TITLE_AND_BODY">
    <p:bg>
      <p:bgPr>
        <a:solidFill>
          <a:srgbClr val="F9F8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" type="subTitle"/>
          </p:nvPr>
        </p:nvSpPr>
        <p:spPr>
          <a:xfrm>
            <a:off x="1428875" y="1902150"/>
            <a:ext cx="4733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300"/>
              <a:buFont typeface="Helvetica Neue"/>
              <a:buNone/>
              <a:defRPr sz="13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2" type="subTitle"/>
          </p:nvPr>
        </p:nvSpPr>
        <p:spPr>
          <a:xfrm>
            <a:off x="1428875" y="2782050"/>
            <a:ext cx="4733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000"/>
              <a:buFont typeface="Helvetica Neue"/>
              <a:buNone/>
              <a:defRPr sz="10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3" type="subTitle"/>
          </p:nvPr>
        </p:nvSpPr>
        <p:spPr>
          <a:xfrm>
            <a:off x="1428875" y="708500"/>
            <a:ext cx="5812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92">
          <p15:clr>
            <a:srgbClr val="F9AD4C"/>
          </p15:clr>
        </p15:guide>
        <p15:guide id="2" orient="horz" pos="227">
          <p15:clr>
            <a:srgbClr val="F9AD4C"/>
          </p15:clr>
        </p15:guide>
        <p15:guide id="3" pos="216">
          <p15:clr>
            <a:srgbClr val="F9AD4C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ext - List">
  <p:cSld name="TITLE_AND_BODY_2">
    <p:bg>
      <p:bgPr>
        <a:solidFill>
          <a:srgbClr val="F9F8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1428875" y="2278700"/>
            <a:ext cx="50268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2" type="subTitle"/>
          </p:nvPr>
        </p:nvSpPr>
        <p:spPr>
          <a:xfrm>
            <a:off x="1428875" y="708500"/>
            <a:ext cx="5812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3" type="subTitle"/>
          </p:nvPr>
        </p:nvSpPr>
        <p:spPr>
          <a:xfrm>
            <a:off x="1276475" y="3325650"/>
            <a:ext cx="27243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4" type="subTitle"/>
          </p:nvPr>
        </p:nvSpPr>
        <p:spPr>
          <a:xfrm>
            <a:off x="4434400" y="3325650"/>
            <a:ext cx="27243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●"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○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■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●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○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■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●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Char char="○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Char char="■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92">
          <p15:clr>
            <a:srgbClr val="F9AD4C"/>
          </p15:clr>
        </p15:guide>
        <p15:guide id="2" orient="horz" pos="227">
          <p15:clr>
            <a:srgbClr val="F9AD4C"/>
          </p15:clr>
        </p15:guide>
        <p15:guide id="3" pos="216">
          <p15:clr>
            <a:srgbClr val="F9AD4C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ext - side body">
  <p:cSld name="TITLE_AND_BODY_2_2">
    <p:bg>
      <p:bgPr>
        <a:solidFill>
          <a:srgbClr val="F9F8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846050" y="736927"/>
            <a:ext cx="3432900" cy="23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500"/>
              <a:buFont typeface="Helvetica Neue"/>
              <a:buNone/>
              <a:defRPr sz="15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2" type="subTitle"/>
          </p:nvPr>
        </p:nvSpPr>
        <p:spPr>
          <a:xfrm>
            <a:off x="1428875" y="708500"/>
            <a:ext cx="2745600" cy="1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92">
          <p15:clr>
            <a:srgbClr val="F9AD4C"/>
          </p15:clr>
        </p15:guide>
        <p15:guide id="2" orient="horz" pos="227">
          <p15:clr>
            <a:srgbClr val="F9AD4C"/>
          </p15:clr>
        </p15:guide>
        <p15:guide id="3" pos="216">
          <p15:clr>
            <a:srgbClr val="F9AD4C"/>
          </p15:clr>
        </p15:guide>
        <p15:guide id="4" orient="horz" pos="549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ext - large body">
  <p:cSld name="TITLE_AND_BODY_2_1">
    <p:bg>
      <p:bgPr>
        <a:solidFill>
          <a:srgbClr val="F9F8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1428875" y="2278700"/>
            <a:ext cx="6302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2" type="subTitle"/>
          </p:nvPr>
        </p:nvSpPr>
        <p:spPr>
          <a:xfrm>
            <a:off x="1428875" y="708500"/>
            <a:ext cx="58125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92">
          <p15:clr>
            <a:srgbClr val="F9AD4C"/>
          </p15:clr>
        </p15:guide>
        <p15:guide id="2" orient="horz" pos="227">
          <p15:clr>
            <a:srgbClr val="F9AD4C"/>
          </p15:clr>
        </p15:guide>
        <p15:guide id="3" pos="216">
          <p15:clr>
            <a:srgbClr val="F9AD4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ext big list - bullets">
  <p:cSld name="TITLE_AND_BODY_2_1_1">
    <p:bg>
      <p:bgPr>
        <a:solidFill>
          <a:srgbClr val="F9F8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" type="subTitle"/>
          </p:nvPr>
        </p:nvSpPr>
        <p:spPr>
          <a:xfrm>
            <a:off x="1363050" y="1801400"/>
            <a:ext cx="34092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2" type="subTitle"/>
          </p:nvPr>
        </p:nvSpPr>
        <p:spPr>
          <a:xfrm>
            <a:off x="1428875" y="708500"/>
            <a:ext cx="68253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3" type="subTitle"/>
          </p:nvPr>
        </p:nvSpPr>
        <p:spPr>
          <a:xfrm>
            <a:off x="5272450" y="1801400"/>
            <a:ext cx="3409200" cy="30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●"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○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■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●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○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■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●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Char char="○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Char char="■"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92">
          <p15:clr>
            <a:srgbClr val="F9AD4C"/>
          </p15:clr>
        </p15:guide>
        <p15:guide id="2" orient="horz" pos="227">
          <p15:clr>
            <a:srgbClr val="F9AD4C"/>
          </p15:clr>
        </p15:guide>
        <p15:guide id="3" pos="216">
          <p15:clr>
            <a:srgbClr val="F9AD4C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paragraph varatiations - big body">
  <p:cSld name="CUSTOM_3">
    <p:bg>
      <p:bgPr>
        <a:solidFill>
          <a:srgbClr val="F9F8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idx="1" type="subTitle"/>
          </p:nvPr>
        </p:nvSpPr>
        <p:spPr>
          <a:xfrm>
            <a:off x="2952375" y="1801400"/>
            <a:ext cx="4290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subTitle"/>
          </p:nvPr>
        </p:nvSpPr>
        <p:spPr>
          <a:xfrm>
            <a:off x="1428875" y="708500"/>
            <a:ext cx="6513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3" type="subTitle"/>
          </p:nvPr>
        </p:nvSpPr>
        <p:spPr>
          <a:xfrm>
            <a:off x="1428875" y="1801400"/>
            <a:ext cx="11838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paragraph varatiations - small body">
  <p:cSld name="CUSTOM_3_1">
    <p:bg>
      <p:bgPr>
        <a:solidFill>
          <a:srgbClr val="F9F8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idx="1" type="subTitle"/>
          </p:nvPr>
        </p:nvSpPr>
        <p:spPr>
          <a:xfrm>
            <a:off x="2952375" y="1485650"/>
            <a:ext cx="4290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100"/>
              <a:buFont typeface="Helvetica Neue"/>
              <a:buNone/>
              <a:defRPr sz="1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2" type="subTitle"/>
          </p:nvPr>
        </p:nvSpPr>
        <p:spPr>
          <a:xfrm>
            <a:off x="1428875" y="708500"/>
            <a:ext cx="65130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3" type="subTitle"/>
          </p:nvPr>
        </p:nvSpPr>
        <p:spPr>
          <a:xfrm>
            <a:off x="1428875" y="1485650"/>
            <a:ext cx="11838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700"/>
              <a:buFont typeface="Helvetica Neue"/>
              <a:buNone/>
              <a:defRPr sz="7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800"/>
              <a:buFont typeface="Helvetica Neue"/>
              <a:buNone/>
              <a:defRPr sz="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paragraph varatiations - 2 columns">
  <p:cSld name="CUSTOM_4">
    <p:bg>
      <p:bgPr>
        <a:solidFill>
          <a:srgbClr val="F9F8FF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" type="subTitle"/>
          </p:nvPr>
        </p:nvSpPr>
        <p:spPr>
          <a:xfrm>
            <a:off x="1428875" y="1788100"/>
            <a:ext cx="2821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2" type="subTitle"/>
          </p:nvPr>
        </p:nvSpPr>
        <p:spPr>
          <a:xfrm>
            <a:off x="1428875" y="2138825"/>
            <a:ext cx="3044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3" type="subTitle"/>
          </p:nvPr>
        </p:nvSpPr>
        <p:spPr>
          <a:xfrm>
            <a:off x="1428875" y="708500"/>
            <a:ext cx="6503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4" type="subTitle"/>
          </p:nvPr>
        </p:nvSpPr>
        <p:spPr>
          <a:xfrm>
            <a:off x="4864950" y="1788100"/>
            <a:ext cx="2821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5" type="subTitle"/>
          </p:nvPr>
        </p:nvSpPr>
        <p:spPr>
          <a:xfrm>
            <a:off x="4864950" y="2138825"/>
            <a:ext cx="3044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paragraph varatiations - 3 columns">
  <p:cSld name="CUSTOM_4_1">
    <p:bg>
      <p:bgPr>
        <a:solidFill>
          <a:srgbClr val="F9F8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1428875" y="1801400"/>
            <a:ext cx="2073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2" type="subTitle"/>
          </p:nvPr>
        </p:nvSpPr>
        <p:spPr>
          <a:xfrm>
            <a:off x="1428875" y="2152125"/>
            <a:ext cx="2073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2" name="Google Shape;82;p20"/>
          <p:cNvSpPr txBox="1"/>
          <p:nvPr>
            <p:ph idx="3" type="subTitle"/>
          </p:nvPr>
        </p:nvSpPr>
        <p:spPr>
          <a:xfrm>
            <a:off x="1428875" y="708500"/>
            <a:ext cx="65034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Font typeface="Helvetica Neue"/>
              <a:buNone/>
              <a:defRPr sz="31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4" type="subTitle"/>
          </p:nvPr>
        </p:nvSpPr>
        <p:spPr>
          <a:xfrm>
            <a:off x="3728600" y="1801400"/>
            <a:ext cx="2073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5" type="subTitle"/>
          </p:nvPr>
        </p:nvSpPr>
        <p:spPr>
          <a:xfrm>
            <a:off x="3728600" y="2152125"/>
            <a:ext cx="2073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6" type="subTitle"/>
          </p:nvPr>
        </p:nvSpPr>
        <p:spPr>
          <a:xfrm>
            <a:off x="6028325" y="1801400"/>
            <a:ext cx="2073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Font typeface="Helvetica Neue"/>
              <a:buNone/>
              <a:defRPr sz="16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7" type="subTitle"/>
          </p:nvPr>
        </p:nvSpPr>
        <p:spPr>
          <a:xfrm>
            <a:off x="6028325" y="2152125"/>
            <a:ext cx="20736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 sz="1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>
  <p:cSld name="CUSTOM_2">
    <p:bg>
      <p:bgPr>
        <a:solidFill>
          <a:srgbClr val="2309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3375" y="2131550"/>
            <a:ext cx="3661276" cy="899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ositon - bottom">
  <p:cSld name="CUSTOM_1_2_1">
    <p:bg>
      <p:bgPr>
        <a:solidFill>
          <a:srgbClr val="F9F8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1419875" y="671200"/>
            <a:ext cx="29061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None/>
              <a:defRPr sz="3100">
                <a:solidFill>
                  <a:srgbClr val="23094E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2" type="subTitle"/>
          </p:nvPr>
        </p:nvSpPr>
        <p:spPr>
          <a:xfrm>
            <a:off x="4903300" y="671600"/>
            <a:ext cx="3559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>
                <a:solidFill>
                  <a:srgbClr val="23094E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3" type="subTitle"/>
          </p:nvPr>
        </p:nvSpPr>
        <p:spPr>
          <a:xfrm>
            <a:off x="4903300" y="1333150"/>
            <a:ext cx="3559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 sz="12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91" name="Google Shape;91;p21"/>
          <p:cNvSpPr/>
          <p:nvPr>
            <p:ph idx="4" type="pic"/>
          </p:nvPr>
        </p:nvSpPr>
        <p:spPr>
          <a:xfrm>
            <a:off x="0" y="2478000"/>
            <a:ext cx="9144000" cy="266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9AD4C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ositon - bottom - list">
  <p:cSld name="CUSTOM_1_2_1_4">
    <p:bg>
      <p:bgPr>
        <a:solidFill>
          <a:srgbClr val="F9F8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subTitle"/>
          </p:nvPr>
        </p:nvSpPr>
        <p:spPr>
          <a:xfrm>
            <a:off x="1419875" y="671200"/>
            <a:ext cx="29061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None/>
              <a:defRPr sz="31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2" type="subTitle"/>
          </p:nvPr>
        </p:nvSpPr>
        <p:spPr>
          <a:xfrm>
            <a:off x="4903300" y="671600"/>
            <a:ext cx="3559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600"/>
              <a:buNone/>
              <a:defRPr sz="1600"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95" name="Google Shape;95;p22"/>
          <p:cNvSpPr txBox="1"/>
          <p:nvPr>
            <p:ph idx="3" type="subTitle"/>
          </p:nvPr>
        </p:nvSpPr>
        <p:spPr>
          <a:xfrm>
            <a:off x="4750900" y="1333150"/>
            <a:ext cx="3559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 sz="12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000"/>
              <a:buNone/>
              <a:defRPr sz="1000"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96" name="Google Shape;96;p22"/>
          <p:cNvSpPr/>
          <p:nvPr>
            <p:ph idx="4" type="pic"/>
          </p:nvPr>
        </p:nvSpPr>
        <p:spPr>
          <a:xfrm>
            <a:off x="0" y="2478000"/>
            <a:ext cx="9144000" cy="2665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9AD4C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osition - left - list">
  <p:cSld name="CUSTOM_1_2_1_4_1_1">
    <p:bg>
      <p:bgPr>
        <a:solidFill>
          <a:srgbClr val="F9F8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>
            <p:ph idx="1" type="subTitle"/>
          </p:nvPr>
        </p:nvSpPr>
        <p:spPr>
          <a:xfrm>
            <a:off x="4893375" y="680175"/>
            <a:ext cx="36747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None/>
              <a:defRPr sz="31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2" type="subTitle"/>
          </p:nvPr>
        </p:nvSpPr>
        <p:spPr>
          <a:xfrm>
            <a:off x="4750900" y="3204675"/>
            <a:ext cx="3559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Char char="●"/>
              <a:defRPr sz="12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○"/>
              <a:defRPr sz="1000"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■"/>
              <a:defRPr sz="1000"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●"/>
              <a:defRPr sz="1000"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○"/>
              <a:defRPr sz="1000"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■"/>
              <a:defRPr sz="1000"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●"/>
              <a:defRPr sz="1000"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○"/>
              <a:defRPr sz="1000"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000"/>
              <a:buChar char="■"/>
              <a:defRPr sz="1000"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100" name="Google Shape;100;p23"/>
          <p:cNvSpPr/>
          <p:nvPr>
            <p:ph idx="3" type="pic"/>
          </p:nvPr>
        </p:nvSpPr>
        <p:spPr>
          <a:xfrm>
            <a:off x="0" y="0"/>
            <a:ext cx="381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3"/>
          <p:cNvSpPr txBox="1"/>
          <p:nvPr>
            <p:ph idx="4" type="subTitle"/>
          </p:nvPr>
        </p:nvSpPr>
        <p:spPr>
          <a:xfrm>
            <a:off x="4903300" y="1801400"/>
            <a:ext cx="3674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 sz="12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9AD4C"/>
          </p15:clr>
        </p15:guide>
        <p15:guide id="2" pos="313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osition - right - list">
  <p:cSld name="CUSTOM_1_2_1_4_1_1_1">
    <p:bg>
      <p:bgPr>
        <a:solidFill>
          <a:srgbClr val="F9F8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/>
          <p:nvPr>
            <p:ph idx="2" type="pic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4"/>
          <p:cNvSpPr txBox="1"/>
          <p:nvPr>
            <p:ph idx="1" type="subTitle"/>
          </p:nvPr>
        </p:nvSpPr>
        <p:spPr>
          <a:xfrm>
            <a:off x="1394820" y="680175"/>
            <a:ext cx="3674700" cy="5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3100"/>
              <a:buNone/>
              <a:defRPr sz="31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3" type="subTitle"/>
          </p:nvPr>
        </p:nvSpPr>
        <p:spPr>
          <a:xfrm>
            <a:off x="1252345" y="3204675"/>
            <a:ext cx="35592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Char char="●"/>
              <a:defRPr sz="12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○"/>
              <a:defRPr sz="1000"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■"/>
              <a:defRPr sz="1000"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●"/>
              <a:defRPr sz="1000"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○"/>
              <a:defRPr sz="1000"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■"/>
              <a:defRPr sz="1000"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●"/>
              <a:defRPr sz="1000"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000"/>
              <a:buChar char="○"/>
              <a:defRPr sz="1000"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000"/>
              <a:buChar char="■"/>
              <a:defRPr sz="1000">
                <a:solidFill>
                  <a:srgbClr val="23094E"/>
                </a:solidFill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4" type="subTitle"/>
          </p:nvPr>
        </p:nvSpPr>
        <p:spPr>
          <a:xfrm>
            <a:off x="1404745" y="1801400"/>
            <a:ext cx="3674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 sz="1200">
                <a:solidFill>
                  <a:srgbClr val="23094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None/>
              <a:defRPr>
                <a:solidFill>
                  <a:srgbClr val="23094E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9AD4C"/>
          </p15:clr>
        </p15:guide>
        <p15:guide id="2" pos="3130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1_2_1_3">
    <p:bg>
      <p:bgPr>
        <a:solidFill>
          <a:srgbClr val="ECE8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idx="1" type="subTitle"/>
          </p:nvPr>
        </p:nvSpPr>
        <p:spPr>
          <a:xfrm>
            <a:off x="1419925" y="681075"/>
            <a:ext cx="3805200" cy="8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300"/>
              <a:buFont typeface="Helvetica Neue"/>
              <a:buNone/>
              <a:defRPr sz="13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2" type="subTitle"/>
          </p:nvPr>
        </p:nvSpPr>
        <p:spPr>
          <a:xfrm>
            <a:off x="1419925" y="2331325"/>
            <a:ext cx="2035200" cy="8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6200"/>
              <a:buFont typeface="Helvetica Neue"/>
              <a:buNone/>
              <a:defRPr sz="6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3" type="subTitle"/>
          </p:nvPr>
        </p:nvSpPr>
        <p:spPr>
          <a:xfrm>
            <a:off x="3748275" y="2331325"/>
            <a:ext cx="2035200" cy="8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6200"/>
              <a:buFont typeface="Helvetica Neue"/>
              <a:buNone/>
              <a:defRPr sz="6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4" type="subTitle"/>
          </p:nvPr>
        </p:nvSpPr>
        <p:spPr>
          <a:xfrm>
            <a:off x="6076625" y="2331325"/>
            <a:ext cx="2035200" cy="8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6200"/>
              <a:buFont typeface="Helvetica Neue"/>
              <a:buNone/>
              <a:defRPr sz="62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23094E"/>
              </a:buClr>
              <a:buSzPts val="1200"/>
              <a:buFont typeface="Helvetica Neue"/>
              <a:buNone/>
              <a:defRPr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5" type="subTitle"/>
          </p:nvPr>
        </p:nvSpPr>
        <p:spPr>
          <a:xfrm>
            <a:off x="1419925" y="3176425"/>
            <a:ext cx="18078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800"/>
              <a:buFont typeface="Helvetica Neue"/>
              <a:buNone/>
              <a:defRPr sz="1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3" name="Google Shape;113;p25"/>
          <p:cNvSpPr txBox="1"/>
          <p:nvPr>
            <p:ph idx="6" type="subTitle"/>
          </p:nvPr>
        </p:nvSpPr>
        <p:spPr>
          <a:xfrm>
            <a:off x="3748275" y="3176425"/>
            <a:ext cx="18078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800"/>
              <a:buFont typeface="Helvetica Neue"/>
              <a:buNone/>
              <a:defRPr sz="1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idx="7" type="subTitle"/>
          </p:nvPr>
        </p:nvSpPr>
        <p:spPr>
          <a:xfrm>
            <a:off x="6076625" y="3176425"/>
            <a:ext cx="18078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094E"/>
              </a:buClr>
              <a:buSzPts val="1800"/>
              <a:buFont typeface="Helvetica Neue"/>
              <a:buNone/>
              <a:defRPr sz="1800">
                <a:solidFill>
                  <a:srgbClr val="23094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16">
          <p15:clr>
            <a:srgbClr val="F9AD4C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_2_1_2">
    <p:bg>
      <p:bgPr>
        <a:solidFill>
          <a:schemeClr val="dk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26"/>
          <p:cNvCxnSpPr/>
          <p:nvPr/>
        </p:nvCxnSpPr>
        <p:spPr>
          <a:xfrm>
            <a:off x="104250" y="4845975"/>
            <a:ext cx="8935500" cy="0"/>
          </a:xfrm>
          <a:prstGeom prst="straightConnector1">
            <a:avLst/>
          </a:prstGeom>
          <a:noFill/>
          <a:ln cap="flat" cmpd="sng" w="9525">
            <a:solidFill>
              <a:srgbClr val="7969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Google Shape;117;p26"/>
          <p:cNvSpPr txBox="1"/>
          <p:nvPr/>
        </p:nvSpPr>
        <p:spPr>
          <a:xfrm>
            <a:off x="76200" y="4845975"/>
            <a:ext cx="10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www.bornfight.com</a:t>
            </a:r>
            <a:endParaRPr sz="6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7989150" y="4845975"/>
            <a:ext cx="10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hello@bornfight.com</a:t>
            </a:r>
            <a:endParaRPr sz="6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26"/>
          <p:cNvSpPr txBox="1"/>
          <p:nvPr/>
        </p:nvSpPr>
        <p:spPr>
          <a:xfrm>
            <a:off x="1201700" y="4000875"/>
            <a:ext cx="17565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Company</a:t>
            </a:r>
            <a:endParaRPr sz="10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10000 Zagreb, Croatia</a:t>
            </a:r>
            <a:endParaRPr sz="10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Vukasovićeva 1, 5th floor</a:t>
            </a:r>
            <a:endParaRPr sz="10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26"/>
          <p:cNvSpPr txBox="1"/>
          <p:nvPr/>
        </p:nvSpPr>
        <p:spPr>
          <a:xfrm>
            <a:off x="3072858" y="4000875"/>
            <a:ext cx="22953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 name</a:t>
            </a:r>
            <a:endParaRPr sz="10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presenter.name@bornfight.com</a:t>
            </a:r>
            <a:endParaRPr sz="10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+385 91 555 4321</a:t>
            </a:r>
            <a:endParaRPr sz="10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6"/>
          <p:cNvSpPr txBox="1"/>
          <p:nvPr/>
        </p:nvSpPr>
        <p:spPr>
          <a:xfrm>
            <a:off x="1147550" y="2017650"/>
            <a:ext cx="545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Contact us</a:t>
            </a:r>
            <a:endParaRPr sz="6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71">
          <p15:clr>
            <a:srgbClr val="F9AD4C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tro slide">
  <p:cSld name="CUSTOM_1_2_1_1">
    <p:bg>
      <p:bgPr>
        <a:solidFill>
          <a:srgbClr val="ECE8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16">
          <p15:clr>
            <a:srgbClr val="F9AD4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page">
  <p:cSld name="TITLE_2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idx="1" type="subTitle"/>
          </p:nvPr>
        </p:nvSpPr>
        <p:spPr>
          <a:xfrm>
            <a:off x="10975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2" type="sldNum"/>
          </p:nvPr>
        </p:nvSpPr>
        <p:spPr>
          <a:xfrm>
            <a:off x="1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900">
                <a:solidFill>
                  <a:srgbClr val="FFFFFF"/>
                </a:solidFill>
              </a:defRPr>
            </a:lvl1pPr>
            <a:lvl2pPr lvl="1" rtl="0" algn="l">
              <a:buNone/>
              <a:defRPr sz="900">
                <a:solidFill>
                  <a:srgbClr val="FFFFFF"/>
                </a:solidFill>
              </a:defRPr>
            </a:lvl2pPr>
            <a:lvl3pPr lvl="2" rtl="0" algn="l">
              <a:buNone/>
              <a:defRPr sz="900">
                <a:solidFill>
                  <a:srgbClr val="FFFFFF"/>
                </a:solidFill>
              </a:defRPr>
            </a:lvl3pPr>
            <a:lvl4pPr lvl="3" rtl="0" algn="l">
              <a:buNone/>
              <a:defRPr sz="900">
                <a:solidFill>
                  <a:srgbClr val="FFFFFF"/>
                </a:solidFill>
              </a:defRPr>
            </a:lvl4pPr>
            <a:lvl5pPr lvl="4" rtl="0" algn="l">
              <a:buNone/>
              <a:defRPr sz="900">
                <a:solidFill>
                  <a:srgbClr val="FFFFFF"/>
                </a:solidFill>
              </a:defRPr>
            </a:lvl5pPr>
            <a:lvl6pPr lvl="5" rtl="0" algn="l">
              <a:buNone/>
              <a:defRPr sz="900">
                <a:solidFill>
                  <a:srgbClr val="FFFFFF"/>
                </a:solidFill>
              </a:defRPr>
            </a:lvl6pPr>
            <a:lvl7pPr lvl="6" rtl="0" algn="l">
              <a:buNone/>
              <a:defRPr sz="900">
                <a:solidFill>
                  <a:srgbClr val="FFFFFF"/>
                </a:solidFill>
              </a:defRPr>
            </a:lvl7pPr>
            <a:lvl8pPr lvl="7" rtl="0" algn="l">
              <a:buNone/>
              <a:defRPr sz="900">
                <a:solidFill>
                  <a:srgbClr val="FFFFFF"/>
                </a:solidFill>
              </a:defRPr>
            </a:lvl8pPr>
            <a:lvl9pPr lvl="8" rtl="0" algn="l">
              <a:buNone/>
              <a:defRPr sz="900"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4"/>
          <p:cNvSpPr txBox="1"/>
          <p:nvPr>
            <p:ph idx="2" type="subTitle"/>
          </p:nvPr>
        </p:nvSpPr>
        <p:spPr>
          <a:xfrm>
            <a:off x="1147550" y="2879175"/>
            <a:ext cx="9438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3" type="subTitle"/>
          </p:nvPr>
        </p:nvSpPr>
        <p:spPr>
          <a:xfrm>
            <a:off x="2551475" y="2879175"/>
            <a:ext cx="4505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71">
          <p15:clr>
            <a:srgbClr val="F9AD4C"/>
          </p15:clr>
        </p15:guide>
        <p15:guide id="2" orient="horz" pos="199">
          <p15:clr>
            <a:srgbClr val="F9AD4C"/>
          </p15:clr>
        </p15:guide>
        <p15:guide id="3" pos="219">
          <p15:clr>
            <a:srgbClr val="F9AD4C"/>
          </p15:clr>
        </p15:guide>
        <p15:guide id="4" pos="4872">
          <p15:clr>
            <a:srgbClr val="F9AD4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page 02">
  <p:cSld name="TITLE_2_1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idx="12" type="sldNum"/>
          </p:nvPr>
        </p:nvSpPr>
        <p:spPr>
          <a:xfrm>
            <a:off x="1190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buNone/>
              <a:defRPr sz="900">
                <a:solidFill>
                  <a:srgbClr val="FFFFFF"/>
                </a:solidFill>
              </a:defRPr>
            </a:lvl1pPr>
            <a:lvl2pPr lvl="1" rtl="0" algn="l">
              <a:buNone/>
              <a:defRPr sz="900">
                <a:solidFill>
                  <a:srgbClr val="FFFFFF"/>
                </a:solidFill>
              </a:defRPr>
            </a:lvl2pPr>
            <a:lvl3pPr lvl="2" rtl="0" algn="l">
              <a:buNone/>
              <a:defRPr sz="900">
                <a:solidFill>
                  <a:srgbClr val="FFFFFF"/>
                </a:solidFill>
              </a:defRPr>
            </a:lvl3pPr>
            <a:lvl4pPr lvl="3" rtl="0" algn="l">
              <a:buNone/>
              <a:defRPr sz="900">
                <a:solidFill>
                  <a:srgbClr val="FFFFFF"/>
                </a:solidFill>
              </a:defRPr>
            </a:lvl4pPr>
            <a:lvl5pPr lvl="4" rtl="0" algn="l">
              <a:buNone/>
              <a:defRPr sz="900">
                <a:solidFill>
                  <a:srgbClr val="FFFFFF"/>
                </a:solidFill>
              </a:defRPr>
            </a:lvl5pPr>
            <a:lvl6pPr lvl="5" rtl="0" algn="l">
              <a:buNone/>
              <a:defRPr sz="900">
                <a:solidFill>
                  <a:srgbClr val="FFFFFF"/>
                </a:solidFill>
              </a:defRPr>
            </a:lvl6pPr>
            <a:lvl7pPr lvl="6" rtl="0" algn="l">
              <a:buNone/>
              <a:defRPr sz="900">
                <a:solidFill>
                  <a:srgbClr val="FFFFFF"/>
                </a:solidFill>
              </a:defRPr>
            </a:lvl7pPr>
            <a:lvl8pPr lvl="7" rtl="0" algn="l">
              <a:buNone/>
              <a:defRPr sz="900">
                <a:solidFill>
                  <a:srgbClr val="FFFFFF"/>
                </a:solidFill>
              </a:defRPr>
            </a:lvl8pPr>
            <a:lvl9pPr lvl="8" rtl="0" algn="l">
              <a:buNone/>
              <a:defRPr sz="900"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10975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C3FF23"/>
              </a:buClr>
              <a:buSzPts val="1200"/>
              <a:buNone/>
              <a:defRPr>
                <a:solidFill>
                  <a:srgbClr val="C3FF23"/>
                </a:solidFill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subTitle"/>
          </p:nvPr>
        </p:nvSpPr>
        <p:spPr>
          <a:xfrm>
            <a:off x="1147550" y="2879175"/>
            <a:ext cx="9438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3" type="subTitle"/>
          </p:nvPr>
        </p:nvSpPr>
        <p:spPr>
          <a:xfrm>
            <a:off x="2551475" y="2879175"/>
            <a:ext cx="4505700" cy="4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71">
          <p15:clr>
            <a:srgbClr val="F9AD4C"/>
          </p15:clr>
        </p15:guide>
        <p15:guide id="2" orient="horz" pos="199">
          <p15:clr>
            <a:srgbClr val="F9AD4C"/>
          </p15:clr>
        </p15:guide>
        <p15:guide id="3" pos="219">
          <p15:clr>
            <a:srgbClr val="F9AD4C"/>
          </p15:clr>
        </p15:guide>
        <p15:guide id="4" pos="4872">
          <p15:clr>
            <a:srgbClr val="F9AD4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2 - medium length title">
  <p:cSld name="TITLE_1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Google Shape;24;p6"/>
          <p:cNvCxnSpPr/>
          <p:nvPr/>
        </p:nvCxnSpPr>
        <p:spPr>
          <a:xfrm>
            <a:off x="104250" y="4845975"/>
            <a:ext cx="8935500" cy="0"/>
          </a:xfrm>
          <a:prstGeom prst="straightConnector1">
            <a:avLst/>
          </a:prstGeom>
          <a:noFill/>
          <a:ln cap="flat" cmpd="sng" w="9525">
            <a:solidFill>
              <a:srgbClr val="7969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6"/>
          <p:cNvSpPr txBox="1"/>
          <p:nvPr/>
        </p:nvSpPr>
        <p:spPr>
          <a:xfrm>
            <a:off x="76200" y="4845975"/>
            <a:ext cx="10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www.bornfight.com</a:t>
            </a:r>
            <a:endParaRPr sz="6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6;p6"/>
          <p:cNvSpPr txBox="1"/>
          <p:nvPr/>
        </p:nvSpPr>
        <p:spPr>
          <a:xfrm>
            <a:off x="7989150" y="4845975"/>
            <a:ext cx="10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hello@bornfight.com</a:t>
            </a:r>
            <a:endParaRPr sz="6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6"/>
          <p:cNvSpPr txBox="1"/>
          <p:nvPr>
            <p:ph type="ctrTitle"/>
          </p:nvPr>
        </p:nvSpPr>
        <p:spPr>
          <a:xfrm>
            <a:off x="1208780" y="1712250"/>
            <a:ext cx="6267000" cy="1719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71">
          <p15:clr>
            <a:srgbClr val="F9AD4C"/>
          </p15:clr>
        </p15:guide>
        <p15:guide id="2" orient="horz" pos="199">
          <p15:clr>
            <a:srgbClr val="F9AD4C"/>
          </p15:clr>
        </p15:guide>
        <p15:guide id="3" pos="219">
          <p15:clr>
            <a:srgbClr val="F9AD4C"/>
          </p15:clr>
        </p15:guide>
        <p15:guide id="4" pos="4872">
          <p15:clr>
            <a:srgbClr val="F9AD4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3 - long length title">
  <p:cSld name="TITLE_1_1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7"/>
          <p:cNvCxnSpPr/>
          <p:nvPr/>
        </p:nvCxnSpPr>
        <p:spPr>
          <a:xfrm>
            <a:off x="104250" y="4845975"/>
            <a:ext cx="8935500" cy="0"/>
          </a:xfrm>
          <a:prstGeom prst="straightConnector1">
            <a:avLst/>
          </a:prstGeom>
          <a:noFill/>
          <a:ln cap="flat" cmpd="sng" w="9525">
            <a:solidFill>
              <a:srgbClr val="7969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" name="Google Shape;30;p7"/>
          <p:cNvSpPr txBox="1"/>
          <p:nvPr/>
        </p:nvSpPr>
        <p:spPr>
          <a:xfrm>
            <a:off x="76200" y="4845975"/>
            <a:ext cx="10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www.bornfight.com</a:t>
            </a:r>
            <a:endParaRPr sz="6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" name="Google Shape;31;p7"/>
          <p:cNvSpPr txBox="1"/>
          <p:nvPr/>
        </p:nvSpPr>
        <p:spPr>
          <a:xfrm>
            <a:off x="7989150" y="4845975"/>
            <a:ext cx="10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ECE8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hello@bornfight.com</a:t>
            </a:r>
            <a:endParaRPr sz="600">
              <a:solidFill>
                <a:srgbClr val="ECE8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7"/>
          <p:cNvSpPr txBox="1"/>
          <p:nvPr>
            <p:ph type="ctrTitle"/>
          </p:nvPr>
        </p:nvSpPr>
        <p:spPr>
          <a:xfrm>
            <a:off x="1223750" y="2281500"/>
            <a:ext cx="6263700" cy="580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71">
          <p15:clr>
            <a:srgbClr val="F9AD4C"/>
          </p15:clr>
        </p15:guide>
        <p15:guide id="2" orient="horz" pos="199">
          <p15:clr>
            <a:srgbClr val="F9AD4C"/>
          </p15:clr>
        </p15:guide>
        <p15:guide id="3" pos="219">
          <p15:clr>
            <a:srgbClr val="F9AD4C"/>
          </p15:clr>
        </p15:guide>
        <p15:guide id="4" pos="4872">
          <p15:clr>
            <a:srgbClr val="F9AD4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 type="secHead">
  <p:cSld name="SECTION_HEADER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" type="subTitle"/>
          </p:nvPr>
        </p:nvSpPr>
        <p:spPr>
          <a:xfrm>
            <a:off x="1585100" y="1182350"/>
            <a:ext cx="6622800" cy="23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2" type="subTitle"/>
          </p:nvPr>
        </p:nvSpPr>
        <p:spPr>
          <a:xfrm>
            <a:off x="1585100" y="4019300"/>
            <a:ext cx="66228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3" type="subTitle"/>
          </p:nvPr>
        </p:nvSpPr>
        <p:spPr>
          <a:xfrm>
            <a:off x="1585100" y="4249700"/>
            <a:ext cx="66228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 - photo">
  <p:cSld name="SECTION_HEADER_1">
    <p:bg>
      <p:bgPr>
        <a:solidFill>
          <a:srgbClr val="23094E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1585100" y="1182350"/>
            <a:ext cx="6622800" cy="232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Font typeface="Helvetica Neue"/>
              <a:buNone/>
              <a:defRPr sz="29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2" type="subTitle"/>
          </p:nvPr>
        </p:nvSpPr>
        <p:spPr>
          <a:xfrm>
            <a:off x="1585100" y="4019300"/>
            <a:ext cx="66228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Font typeface="Helvetica Neue"/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00"/>
              <a:buFont typeface="Helvetica Neue"/>
              <a:buNone/>
              <a:defRPr sz="1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3" type="subTitle"/>
          </p:nvPr>
        </p:nvSpPr>
        <p:spPr>
          <a:xfrm>
            <a:off x="1585100" y="4249700"/>
            <a:ext cx="6622800" cy="3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800"/>
              <a:buFont typeface="Helvetica Neue"/>
              <a:buNone/>
              <a:defRPr b="1" sz="8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998">
          <p15:clr>
            <a:srgbClr val="FA7B17"/>
          </p15:clr>
        </p15:guide>
        <p15:guide id="2" pos="662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content in the middle - dark">
  <p:cSld name="SECTION_HEADER_1_1">
    <p:bg>
      <p:bgPr>
        <a:solidFill>
          <a:srgbClr val="23094E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subTitle"/>
          </p:nvPr>
        </p:nvSpPr>
        <p:spPr>
          <a:xfrm>
            <a:off x="1585100" y="1409400"/>
            <a:ext cx="6849000" cy="23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Font typeface="Helvetica Neue"/>
              <a:buNone/>
              <a:defRPr sz="3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998">
          <p15:clr>
            <a:srgbClr val="FA7B17"/>
          </p15:clr>
        </p15:guide>
        <p15:guide id="2" pos="662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None/>
              <a:defRPr b="1"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"/>
              <a:buChar char="●"/>
              <a:defRPr sz="1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○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○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■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●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elvetica Neue"/>
              <a:buChar char="○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Helvetica Neue"/>
              <a:buChar char="■"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11701" y="4663225"/>
            <a:ext cx="21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codepen.io/riogrande/pen/xOXbPK" TargetMode="External"/><Relationship Id="rId4" Type="http://schemas.openxmlformats.org/officeDocument/2006/relationships/hyperlink" Target="https://codepen.io/riogrande/pen/JjGYRWZ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reensock.com/gsap/" TargetMode="External"/><Relationship Id="rId4" Type="http://schemas.openxmlformats.org/officeDocument/2006/relationships/hyperlink" Target="https://codepen.io/GreenSock" TargetMode="External"/><Relationship Id="rId5" Type="http://schemas.openxmlformats.org/officeDocument/2006/relationships/hyperlink" Target="https://codepen.io/GreenSock/pen/wvwEOZL" TargetMode="External"/><Relationship Id="rId6" Type="http://schemas.openxmlformats.org/officeDocument/2006/relationships/hyperlink" Target="https://codepen.io/GreenSock/pen/GRrQKP" TargetMode="External"/><Relationship Id="rId7" Type="http://schemas.openxmlformats.org/officeDocument/2006/relationships/hyperlink" Target="https://greensock.com/docs/v3/Ease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greensock.com/scrolltrigger/" TargetMode="External"/><Relationship Id="rId4" Type="http://schemas.openxmlformats.org/officeDocument/2006/relationships/hyperlink" Target="https://greensock.com/st-demos/" TargetMode="External"/><Relationship Id="rId5" Type="http://schemas.openxmlformats.org/officeDocument/2006/relationships/hyperlink" Target="https://codepen.io/GreenSock/pen/WNvVOWw" TargetMode="External"/><Relationship Id="rId6" Type="http://schemas.openxmlformats.org/officeDocument/2006/relationships/hyperlink" Target="https://codepen.io/GreenSock/pen/JjYPQpN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hreejs.org/" TargetMode="External"/><Relationship Id="rId4" Type="http://schemas.openxmlformats.org/officeDocument/2006/relationships/hyperlink" Target="https://threejs.org/examples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barba.js.org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locomotivemtl.github.io/locomotive-scroll/" TargetMode="External"/><Relationship Id="rId4" Type="http://schemas.openxmlformats.org/officeDocument/2006/relationships/hyperlink" Target="https://github.com/studio-freight/lenis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linkedin.com/in/mario-loncarek" TargetMode="External"/><Relationship Id="rId4" Type="http://schemas.openxmlformats.org/officeDocument/2006/relationships/hyperlink" Target="https://github.com/marioloncarek" TargetMode="External"/><Relationship Id="rId5" Type="http://schemas.openxmlformats.org/officeDocument/2006/relationships/hyperlink" Target="https://dev.to/marioloncarek" TargetMode="External"/><Relationship Id="rId6" Type="http://schemas.openxmlformats.org/officeDocument/2006/relationships/hyperlink" Target="https://codepen.io/riogrand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jubicicacademy.com/" TargetMode="External"/><Relationship Id="rId4" Type="http://schemas.openxmlformats.org/officeDocument/2006/relationships/hyperlink" Target="https://petpak.si/" TargetMode="External"/><Relationship Id="rId5" Type="http://schemas.openxmlformats.org/officeDocument/2006/relationships/hyperlink" Target="https://www.rimac-automobili.com/" TargetMode="External"/><Relationship Id="rId6" Type="http://schemas.openxmlformats.org/officeDocument/2006/relationships/hyperlink" Target="https://www.bornfight.studio/" TargetMode="External"/><Relationship Id="rId7" Type="http://schemas.openxmlformats.org/officeDocument/2006/relationships/hyperlink" Target="https://www.gideon.ai/" TargetMode="External"/><Relationship Id="rId8" Type="http://schemas.openxmlformats.org/officeDocument/2006/relationships/hyperlink" Target="https://taur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wwwards.com/" TargetMode="External"/><Relationship Id="rId4" Type="http://schemas.openxmlformats.org/officeDocument/2006/relationships/hyperlink" Target="https://thefwa.com/" TargetMode="External"/><Relationship Id="rId5" Type="http://schemas.openxmlformats.org/officeDocument/2006/relationships/hyperlink" Target="https://www.cssdesignawards.com/" TargetMode="External"/><Relationship Id="rId6" Type="http://schemas.openxmlformats.org/officeDocument/2006/relationships/hyperlink" Target="https://www.siteinspire.com/" TargetMode="External"/><Relationship Id="rId7" Type="http://schemas.openxmlformats.org/officeDocument/2006/relationships/hyperlink" Target="https://tympanus.net/codrops/" TargetMode="External"/><Relationship Id="rId8" Type="http://schemas.openxmlformats.org/officeDocument/2006/relationships/hyperlink" Target="https://www.hoverstat.e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witter.com/bruno_simon" TargetMode="External"/><Relationship Id="rId4" Type="http://schemas.openxmlformats.org/officeDocument/2006/relationships/hyperlink" Target="https://twitter.com/AristideBenoist" TargetMode="External"/><Relationship Id="rId5" Type="http://schemas.openxmlformats.org/officeDocument/2006/relationships/hyperlink" Target="https://twitter.com/AristideBenoist" TargetMode="External"/><Relationship Id="rId6" Type="http://schemas.openxmlformats.org/officeDocument/2006/relationships/hyperlink" Target="https://twitter.com/bizar_ro" TargetMode="External"/><Relationship Id="rId7" Type="http://schemas.openxmlformats.org/officeDocument/2006/relationships/hyperlink" Target="https://twitter.com/lorenzodoss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 b="2056" l="7220" r="8717" t="1371"/>
          <a:stretch/>
        </p:blipFill>
        <p:spPr>
          <a:xfrm rot="-233855">
            <a:off x="854436" y="2071654"/>
            <a:ext cx="3716556" cy="2656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8"/>
          <p:cNvSpPr txBox="1"/>
          <p:nvPr>
            <p:ph type="ctrTitle"/>
          </p:nvPr>
        </p:nvSpPr>
        <p:spPr>
          <a:xfrm rot="-226015">
            <a:off x="1457349" y="477043"/>
            <a:ext cx="7516238" cy="2121392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dk1"/>
                </a:solidFill>
              </a:rPr>
              <a:t>BORNFIGHT STUDIO</a:t>
            </a:r>
            <a:r>
              <a:rPr lang="en" sz="3900">
                <a:solidFill>
                  <a:schemeClr val="dk1"/>
                </a:solidFill>
              </a:rPr>
              <a:t>® </a:t>
            </a:r>
            <a:endParaRPr sz="55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dk1"/>
                </a:solidFill>
              </a:rPr>
              <a:t>i</a:t>
            </a:r>
            <a:r>
              <a:rPr b="0" lang="en" sz="5500">
                <a:solidFill>
                  <a:schemeClr val="dk1"/>
                </a:solidFill>
              </a:rPr>
              <a:t> kreativne </a:t>
            </a:r>
            <a:r>
              <a:rPr b="0" lang="en" sz="5500">
                <a:solidFill>
                  <a:schemeClr val="dk1"/>
                </a:solidFill>
              </a:rPr>
              <a:t>web stranice </a:t>
            </a:r>
            <a:endParaRPr b="0" sz="3900">
              <a:solidFill>
                <a:schemeClr val="dk1"/>
              </a:solidFill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AA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rgbClr val="9AA0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28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AA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rgbClr val="9AA0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idx="1" type="subTitle"/>
          </p:nvPr>
        </p:nvSpPr>
        <p:spPr>
          <a:xfrm>
            <a:off x="14288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CSS</a:t>
            </a:r>
            <a:endParaRPr/>
          </a:p>
        </p:txBody>
      </p:sp>
      <p:sp>
        <p:nvSpPr>
          <p:cNvPr id="212" name="Google Shape;212;p37"/>
          <p:cNvSpPr txBox="1"/>
          <p:nvPr>
            <p:ph idx="2" type="subTitle"/>
          </p:nvPr>
        </p:nvSpPr>
        <p:spPr>
          <a:xfrm>
            <a:off x="1478850" y="2879175"/>
            <a:ext cx="15162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Tranzicije / mikro-interakcije</a:t>
            </a:r>
            <a:endParaRPr/>
          </a:p>
        </p:txBody>
      </p:sp>
      <p:sp>
        <p:nvSpPr>
          <p:cNvPr id="213" name="Google Shape;213;p37"/>
          <p:cNvSpPr txBox="1"/>
          <p:nvPr>
            <p:ph idx="3" type="subTitle"/>
          </p:nvPr>
        </p:nvSpPr>
        <p:spPr>
          <a:xfrm>
            <a:off x="2931207" y="2879175"/>
            <a:ext cx="45057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https://codepen.io/riogrande/pen/xOXbPK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https://codepen.io/riogrande/pen/JjGYRWZ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>
            <p:ph idx="1" type="subTitle"/>
          </p:nvPr>
        </p:nvSpPr>
        <p:spPr>
          <a:xfrm>
            <a:off x="14288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GSAP</a:t>
            </a:r>
            <a:endParaRPr/>
          </a:p>
        </p:txBody>
      </p:sp>
      <p:sp>
        <p:nvSpPr>
          <p:cNvPr id="221" name="Google Shape;221;p38"/>
          <p:cNvSpPr txBox="1"/>
          <p:nvPr>
            <p:ph idx="2" type="subTitle"/>
          </p:nvPr>
        </p:nvSpPr>
        <p:spPr>
          <a:xfrm>
            <a:off x="1478850" y="2879175"/>
            <a:ext cx="9438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Animacije</a:t>
            </a:r>
            <a:endParaRPr/>
          </a:p>
        </p:txBody>
      </p:sp>
      <p:sp>
        <p:nvSpPr>
          <p:cNvPr id="222" name="Google Shape;222;p38"/>
          <p:cNvSpPr txBox="1"/>
          <p:nvPr>
            <p:ph idx="3" type="subTitle"/>
          </p:nvPr>
        </p:nvSpPr>
        <p:spPr>
          <a:xfrm>
            <a:off x="2931207" y="2879175"/>
            <a:ext cx="45057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https://greensock.com/gsap/</a:t>
            </a:r>
            <a:r>
              <a:rPr lang="en"/>
              <a:t>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https://codepen.io/GreenSock</a:t>
            </a:r>
            <a:r>
              <a:rPr lang="en"/>
              <a:t>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https://codepen.io/GreenSock/pen/wvwEOZL</a:t>
            </a:r>
            <a:r>
              <a:rPr lang="en"/>
              <a:t>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https://codepen.io/GreenSock/pen/GRrQKP</a:t>
            </a:r>
            <a:r>
              <a:rPr lang="en"/>
              <a:t>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https://greensock.com/docs/v3/Eases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38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idx="1" type="subTitle"/>
          </p:nvPr>
        </p:nvSpPr>
        <p:spPr>
          <a:xfrm>
            <a:off x="14288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GSAP ScrollTrigger</a:t>
            </a:r>
            <a:endParaRPr/>
          </a:p>
        </p:txBody>
      </p:sp>
      <p:sp>
        <p:nvSpPr>
          <p:cNvPr id="230" name="Google Shape;230;p39"/>
          <p:cNvSpPr txBox="1"/>
          <p:nvPr>
            <p:ph idx="2" type="subTitle"/>
          </p:nvPr>
        </p:nvSpPr>
        <p:spPr>
          <a:xfrm>
            <a:off x="1478850" y="2879175"/>
            <a:ext cx="9438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Animacije na scroll</a:t>
            </a:r>
            <a:endParaRPr/>
          </a:p>
        </p:txBody>
      </p:sp>
      <p:sp>
        <p:nvSpPr>
          <p:cNvPr id="231" name="Google Shape;231;p39"/>
          <p:cNvSpPr txBox="1"/>
          <p:nvPr>
            <p:ph idx="3" type="subTitle"/>
          </p:nvPr>
        </p:nvSpPr>
        <p:spPr>
          <a:xfrm>
            <a:off x="2931207" y="2879175"/>
            <a:ext cx="4505700" cy="10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https://greensock.com/scrolltrigger/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https://greensock.com/st-demos/</a:t>
            </a:r>
            <a:r>
              <a:rPr lang="en"/>
              <a:t>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https://codepen.io/GreenSock/pen/WNvVOWw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https://codepen.io/GreenSock/pen/JjYPQpN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232" name="Google Shape;232;p39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p39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idx="1" type="subTitle"/>
          </p:nvPr>
        </p:nvSpPr>
        <p:spPr>
          <a:xfrm>
            <a:off x="14288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</a:t>
            </a:r>
            <a:r>
              <a:rPr lang="en"/>
              <a:t>hree.js</a:t>
            </a:r>
            <a:endParaRPr/>
          </a:p>
        </p:txBody>
      </p:sp>
      <p:sp>
        <p:nvSpPr>
          <p:cNvPr id="239" name="Google Shape;239;p40"/>
          <p:cNvSpPr txBox="1"/>
          <p:nvPr>
            <p:ph idx="2" type="subTitle"/>
          </p:nvPr>
        </p:nvSpPr>
        <p:spPr>
          <a:xfrm>
            <a:off x="1478850" y="2879175"/>
            <a:ext cx="9438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3D / WebGL</a:t>
            </a:r>
            <a:endParaRPr/>
          </a:p>
        </p:txBody>
      </p:sp>
      <p:sp>
        <p:nvSpPr>
          <p:cNvPr id="240" name="Google Shape;240;p40"/>
          <p:cNvSpPr txBox="1"/>
          <p:nvPr>
            <p:ph idx="3" type="subTitle"/>
          </p:nvPr>
        </p:nvSpPr>
        <p:spPr>
          <a:xfrm>
            <a:off x="2931207" y="2879175"/>
            <a:ext cx="45057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https://threejs.org/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https://threejs.org/examples/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241" name="Google Shape;241;p40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2" name="Google Shape;242;p40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/>
          <p:nvPr>
            <p:ph idx="1" type="subTitle"/>
          </p:nvPr>
        </p:nvSpPr>
        <p:spPr>
          <a:xfrm>
            <a:off x="14288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barba.js</a:t>
            </a:r>
            <a:endParaRPr/>
          </a:p>
        </p:txBody>
      </p:sp>
      <p:sp>
        <p:nvSpPr>
          <p:cNvPr id="248" name="Google Shape;248;p41"/>
          <p:cNvSpPr txBox="1"/>
          <p:nvPr>
            <p:ph idx="2" type="subTitle"/>
          </p:nvPr>
        </p:nvSpPr>
        <p:spPr>
          <a:xfrm>
            <a:off x="1478850" y="2879175"/>
            <a:ext cx="14040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Tranzicije između stranica</a:t>
            </a:r>
            <a:endParaRPr/>
          </a:p>
        </p:txBody>
      </p:sp>
      <p:sp>
        <p:nvSpPr>
          <p:cNvPr id="249" name="Google Shape;249;p41"/>
          <p:cNvSpPr txBox="1"/>
          <p:nvPr>
            <p:ph idx="3" type="subTitle"/>
          </p:nvPr>
        </p:nvSpPr>
        <p:spPr>
          <a:xfrm>
            <a:off x="2931207" y="2879175"/>
            <a:ext cx="45057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https://barba.js.org/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250" name="Google Shape;250;p41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idx="1" type="subTitle"/>
          </p:nvPr>
        </p:nvSpPr>
        <p:spPr>
          <a:xfrm>
            <a:off x="1428875" y="833575"/>
            <a:ext cx="6556500" cy="17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Smooth scrolling</a:t>
            </a:r>
            <a:endParaRPr/>
          </a:p>
        </p:txBody>
      </p:sp>
      <p:sp>
        <p:nvSpPr>
          <p:cNvPr id="257" name="Google Shape;257;p42"/>
          <p:cNvSpPr txBox="1"/>
          <p:nvPr>
            <p:ph idx="2" type="subTitle"/>
          </p:nvPr>
        </p:nvSpPr>
        <p:spPr>
          <a:xfrm>
            <a:off x="1478850" y="2879175"/>
            <a:ext cx="11577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Locomotive</a:t>
            </a:r>
            <a:br>
              <a:rPr lang="en"/>
            </a:br>
            <a:r>
              <a:rPr lang="en"/>
              <a:t>&amp; Lenis</a:t>
            </a:r>
            <a:endParaRPr/>
          </a:p>
        </p:txBody>
      </p:sp>
      <p:sp>
        <p:nvSpPr>
          <p:cNvPr id="258" name="Google Shape;258;p42"/>
          <p:cNvSpPr txBox="1"/>
          <p:nvPr>
            <p:ph idx="3" type="subTitle"/>
          </p:nvPr>
        </p:nvSpPr>
        <p:spPr>
          <a:xfrm>
            <a:off x="2931207" y="2879175"/>
            <a:ext cx="45057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https://locomotivemtl.github.io/locomotive-scroll/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u="sng">
                <a:solidFill>
                  <a:srgbClr val="FF27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https://github.com/studio-freight/lenis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/>
        </p:nvSpPr>
        <p:spPr>
          <a:xfrm>
            <a:off x="3519300" y="0"/>
            <a:ext cx="21054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273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hello@bornfight.studio</a:t>
            </a:r>
            <a:endParaRPr sz="700">
              <a:solidFill>
                <a:srgbClr val="FF273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575" y="2140798"/>
            <a:ext cx="5216851" cy="86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0309" y="4700813"/>
            <a:ext cx="1503380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idx="1" type="subTitle"/>
          </p:nvPr>
        </p:nvSpPr>
        <p:spPr>
          <a:xfrm rot="-354513">
            <a:off x="1638050" y="1073198"/>
            <a:ext cx="5391442" cy="165579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5700"/>
              <a:t>MARIO</a:t>
            </a:r>
            <a:br>
              <a:rPr lang="en" sz="5700"/>
            </a:br>
            <a:r>
              <a:rPr lang="en" sz="5700"/>
              <a:t>LONČAREK</a:t>
            </a:r>
            <a:br>
              <a:rPr lang="en"/>
            </a:br>
            <a:r>
              <a:rPr b="0" lang="en" sz="1000"/>
              <a:t>Creative front-end developer at BORNFIGHT STUDIO®</a:t>
            </a:r>
            <a:endParaRPr b="0" sz="1000"/>
          </a:p>
        </p:txBody>
      </p:sp>
      <p:sp>
        <p:nvSpPr>
          <p:cNvPr id="137" name="Google Shape;137;p29"/>
          <p:cNvSpPr txBox="1"/>
          <p:nvPr>
            <p:ph idx="3" type="subTitle"/>
          </p:nvPr>
        </p:nvSpPr>
        <p:spPr>
          <a:xfrm rot="-357258">
            <a:off x="2676443" y="3069385"/>
            <a:ext cx="4505708" cy="80109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Linkedin — </a:t>
            </a:r>
            <a:r>
              <a:rPr lang="en" sz="900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www.linkedin.com/in/mario-loncarek</a:t>
            </a:r>
            <a:br>
              <a:rPr lang="en" sz="900"/>
            </a:br>
            <a:r>
              <a:rPr lang="en" sz="900"/>
              <a:t>Github — </a:t>
            </a:r>
            <a:r>
              <a:rPr lang="en" sz="900" u="sng">
                <a:solidFill>
                  <a:srgbClr val="FF273E"/>
                </a:solidFill>
                <a:highlight>
                  <a:schemeClr val="dk1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https://github.com/marioloncarek</a:t>
            </a:r>
            <a:br>
              <a:rPr lang="en" sz="900"/>
            </a:br>
            <a:r>
              <a:rPr lang="en" sz="900"/>
              <a:t>Dev.to — </a:t>
            </a:r>
            <a:r>
              <a:rPr lang="en" sz="900" u="sng">
                <a:solidFill>
                  <a:srgbClr val="FF273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https://dev.to/marioloncarek</a:t>
            </a:r>
            <a:br>
              <a:rPr lang="en" sz="900"/>
            </a:br>
            <a:r>
              <a:rPr lang="en" sz="900"/>
              <a:t>Codepen — </a:t>
            </a:r>
            <a:r>
              <a:rPr lang="en" sz="900" u="sng">
                <a:solidFill>
                  <a:srgbClr val="FF273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https://codepen.io/riogrande</a:t>
            </a:r>
            <a:r>
              <a:rPr lang="en" sz="900">
                <a:solidFill>
                  <a:srgbClr val="FF273E"/>
                </a:solidFill>
              </a:rPr>
              <a:t> </a:t>
            </a:r>
            <a:endParaRPr sz="900">
              <a:solidFill>
                <a:srgbClr val="FF273E"/>
              </a:solidFill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/>
        </p:nvSpPr>
        <p:spPr>
          <a:xfrm>
            <a:off x="3519300" y="3180275"/>
            <a:ext cx="210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https://bornfight.com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3519300" y="3180275"/>
            <a:ext cx="210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https://bornfight.studio/</a:t>
            </a:r>
            <a:endParaRPr sz="12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0" name="Google Shape;1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3575" y="2140798"/>
            <a:ext cx="5216851" cy="8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idx="1" type="subTitle"/>
          </p:nvPr>
        </p:nvSpPr>
        <p:spPr>
          <a:xfrm>
            <a:off x="1428875" y="1660152"/>
            <a:ext cx="2886300" cy="28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Ljubicic Tennis Academy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Rimac Automobili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PET PAK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Gideon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BORNFIGHT STUDIO®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lt1"/>
                </a:solidFill>
              </a:rPr>
              <a:t>Taur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32"/>
          <p:cNvSpPr txBox="1"/>
          <p:nvPr>
            <p:ph idx="2" type="subTitle"/>
          </p:nvPr>
        </p:nvSpPr>
        <p:spPr>
          <a:xfrm>
            <a:off x="4552750" y="1701552"/>
            <a:ext cx="40440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https://www.ljubicicacademy.com/</a:t>
            </a:r>
            <a:r>
              <a:rPr lang="en">
                <a:solidFill>
                  <a:srgbClr val="FF273E"/>
                </a:solidFill>
              </a:rPr>
              <a:t> </a:t>
            </a:r>
            <a:endParaRPr sz="1200">
              <a:solidFill>
                <a:srgbClr val="FF273E"/>
              </a:solidFill>
            </a:endParaRPr>
          </a:p>
        </p:txBody>
      </p:sp>
      <p:sp>
        <p:nvSpPr>
          <p:cNvPr id="157" name="Google Shape;157;p32"/>
          <p:cNvSpPr txBox="1"/>
          <p:nvPr>
            <p:ph idx="3" type="subTitle"/>
          </p:nvPr>
        </p:nvSpPr>
        <p:spPr>
          <a:xfrm>
            <a:off x="1428875" y="708500"/>
            <a:ext cx="6503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9F8FF"/>
                </a:solidFill>
              </a:rPr>
              <a:t>Projekti</a:t>
            </a:r>
            <a:endParaRPr>
              <a:solidFill>
                <a:srgbClr val="F9F8FF"/>
              </a:solidFill>
            </a:endParaRPr>
          </a:p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4552750" y="2687224"/>
            <a:ext cx="20736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FF27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https://petpak.si/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159" name="Google Shape;159;p32"/>
          <p:cNvSpPr txBox="1"/>
          <p:nvPr>
            <p:ph idx="5" type="subTitle"/>
          </p:nvPr>
        </p:nvSpPr>
        <p:spPr>
          <a:xfrm>
            <a:off x="4552750" y="2194390"/>
            <a:ext cx="31827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FF273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https://www.rimac-automobili.com/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160" name="Google Shape;160;p32"/>
          <p:cNvSpPr txBox="1"/>
          <p:nvPr>
            <p:ph idx="2" type="subTitle"/>
          </p:nvPr>
        </p:nvSpPr>
        <p:spPr>
          <a:xfrm>
            <a:off x="4552750" y="3640427"/>
            <a:ext cx="29202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FF273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https://www.bornfight.studio/</a:t>
            </a:r>
            <a:r>
              <a:rPr lang="en">
                <a:solidFill>
                  <a:srgbClr val="FF273E"/>
                </a:solidFill>
              </a:rPr>
              <a:t> </a:t>
            </a:r>
            <a:endParaRPr sz="1200">
              <a:solidFill>
                <a:srgbClr val="FF273E"/>
              </a:solidFill>
            </a:endParaRPr>
          </a:p>
        </p:txBody>
      </p:sp>
      <p:sp>
        <p:nvSpPr>
          <p:cNvPr id="161" name="Google Shape;161;p32"/>
          <p:cNvSpPr txBox="1"/>
          <p:nvPr>
            <p:ph idx="2" type="subTitle"/>
          </p:nvPr>
        </p:nvSpPr>
        <p:spPr>
          <a:xfrm>
            <a:off x="4552750" y="3163824"/>
            <a:ext cx="20736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FF273E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https://www.gideon.ai/</a:t>
            </a:r>
            <a:r>
              <a:rPr lang="en">
                <a:solidFill>
                  <a:srgbClr val="FF273E"/>
                </a:solidFill>
              </a:rPr>
              <a:t> </a:t>
            </a:r>
            <a:endParaRPr sz="1200">
              <a:solidFill>
                <a:srgbClr val="FF273E"/>
              </a:solidFill>
            </a:endParaRPr>
          </a:p>
        </p:txBody>
      </p:sp>
      <p:cxnSp>
        <p:nvCxnSpPr>
          <p:cNvPr id="162" name="Google Shape;162;p32"/>
          <p:cNvCxnSpPr/>
          <p:nvPr/>
        </p:nvCxnSpPr>
        <p:spPr>
          <a:xfrm>
            <a:off x="1530450" y="1591402"/>
            <a:ext cx="70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1530450" y="2103332"/>
            <a:ext cx="70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32"/>
          <p:cNvCxnSpPr/>
          <p:nvPr/>
        </p:nvCxnSpPr>
        <p:spPr>
          <a:xfrm>
            <a:off x="1530450" y="2579919"/>
            <a:ext cx="70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32"/>
          <p:cNvCxnSpPr/>
          <p:nvPr/>
        </p:nvCxnSpPr>
        <p:spPr>
          <a:xfrm>
            <a:off x="1530450" y="3056519"/>
            <a:ext cx="70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32"/>
          <p:cNvCxnSpPr/>
          <p:nvPr/>
        </p:nvCxnSpPr>
        <p:spPr>
          <a:xfrm>
            <a:off x="1530450" y="3562744"/>
            <a:ext cx="70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32"/>
          <p:cNvCxnSpPr/>
          <p:nvPr/>
        </p:nvCxnSpPr>
        <p:spPr>
          <a:xfrm>
            <a:off x="1530450" y="4044844"/>
            <a:ext cx="70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32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32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p32"/>
          <p:cNvSpPr txBox="1"/>
          <p:nvPr>
            <p:ph idx="2" type="subTitle"/>
          </p:nvPr>
        </p:nvSpPr>
        <p:spPr>
          <a:xfrm>
            <a:off x="4552750" y="4130577"/>
            <a:ext cx="2920200" cy="3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rgbClr val="FF273E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https://taur.com/</a:t>
            </a:r>
            <a:r>
              <a:rPr lang="en">
                <a:solidFill>
                  <a:srgbClr val="FF273E"/>
                </a:solidFill>
              </a:rPr>
              <a:t> </a:t>
            </a:r>
            <a:endParaRPr sz="1200">
              <a:solidFill>
                <a:srgbClr val="FF273E"/>
              </a:solidFill>
            </a:endParaRPr>
          </a:p>
        </p:txBody>
      </p:sp>
      <p:cxnSp>
        <p:nvCxnSpPr>
          <p:cNvPr id="171" name="Google Shape;171;p32"/>
          <p:cNvCxnSpPr/>
          <p:nvPr/>
        </p:nvCxnSpPr>
        <p:spPr>
          <a:xfrm>
            <a:off x="1530450" y="4533247"/>
            <a:ext cx="70761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idx="2" type="subTitle"/>
          </p:nvPr>
        </p:nvSpPr>
        <p:spPr>
          <a:xfrm>
            <a:off x="1428875" y="1724975"/>
            <a:ext cx="5233800" cy="12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Ideja / koncept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Dizajn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Detalji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Interakcija</a:t>
            </a:r>
            <a:endParaRPr sz="1400">
              <a:solidFill>
                <a:schemeClr val="lt1"/>
              </a:solidFill>
            </a:endParaRPr>
          </a:p>
        </p:txBody>
      </p:sp>
      <p:sp>
        <p:nvSpPr>
          <p:cNvPr id="177" name="Google Shape;177;p33"/>
          <p:cNvSpPr txBox="1"/>
          <p:nvPr>
            <p:ph idx="3" type="subTitle"/>
          </p:nvPr>
        </p:nvSpPr>
        <p:spPr>
          <a:xfrm>
            <a:off x="1428875" y="708500"/>
            <a:ext cx="6503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9F8FF"/>
                </a:solidFill>
              </a:rPr>
              <a:t>Što stranicu čini kreativnom?</a:t>
            </a:r>
            <a:endParaRPr>
              <a:solidFill>
                <a:srgbClr val="F9F8FF"/>
              </a:solidFill>
            </a:endParaRPr>
          </a:p>
        </p:txBody>
      </p:sp>
      <p:sp>
        <p:nvSpPr>
          <p:cNvPr id="178" name="Google Shape;178;p33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33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p33"/>
          <p:cNvSpPr txBox="1"/>
          <p:nvPr>
            <p:ph idx="2" type="subTitle"/>
          </p:nvPr>
        </p:nvSpPr>
        <p:spPr>
          <a:xfrm>
            <a:off x="4325800" y="1724975"/>
            <a:ext cx="5233800" cy="12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Animacije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Tranzicije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Mikro-interakcije</a:t>
            </a:r>
            <a:endParaRPr sz="1400">
              <a:solidFill>
                <a:schemeClr val="lt1"/>
              </a:solidFill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 sz="1400">
                <a:solidFill>
                  <a:schemeClr val="lt1"/>
                </a:solidFill>
              </a:rPr>
              <a:t>3D</a:t>
            </a: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/>
          <p:nvPr>
            <p:ph idx="2" type="subTitle"/>
          </p:nvPr>
        </p:nvSpPr>
        <p:spPr>
          <a:xfrm>
            <a:off x="1428875" y="2138825"/>
            <a:ext cx="5233800" cy="18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AWWWARDS —</a:t>
            </a:r>
            <a:r>
              <a:rPr lang="en"/>
              <a:t> </a:t>
            </a: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https://www.awwwards.com/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THE FWA — </a:t>
            </a:r>
            <a:r>
              <a:rPr lang="en" u="sng">
                <a:solidFill>
                  <a:srgbClr val="FF273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https://thefwa.com/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CSS DESIGN AWARDS — </a:t>
            </a:r>
            <a:r>
              <a:rPr lang="en" u="sng">
                <a:solidFill>
                  <a:srgbClr val="FF273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https://www.cssdesignawards.com/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SITEINSPIRE — </a:t>
            </a:r>
            <a:r>
              <a:rPr lang="en" u="sng">
                <a:solidFill>
                  <a:srgbClr val="FF273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https://www.siteinspire.com/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TYMPANUS — </a:t>
            </a:r>
            <a:r>
              <a:rPr lang="en" u="sng">
                <a:solidFill>
                  <a:srgbClr val="FF273E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https://tympanus.net/codrops/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HOVERSTAT.ES — </a:t>
            </a:r>
            <a:r>
              <a:rPr lang="en" u="sng">
                <a:solidFill>
                  <a:srgbClr val="FF273E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https://www.hoverstat.es/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Analiza - “raskopavanje”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6" name="Google Shape;186;p34"/>
          <p:cNvSpPr txBox="1"/>
          <p:nvPr>
            <p:ph idx="3" type="subTitle"/>
          </p:nvPr>
        </p:nvSpPr>
        <p:spPr>
          <a:xfrm>
            <a:off x="1428875" y="708500"/>
            <a:ext cx="6503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9F8FF"/>
                </a:solidFill>
              </a:rPr>
              <a:t>Gdje se inspirirati</a:t>
            </a:r>
            <a:endParaRPr>
              <a:solidFill>
                <a:srgbClr val="F9F8FF"/>
              </a:solidFill>
            </a:endParaRPr>
          </a:p>
        </p:txBody>
      </p:sp>
      <p:sp>
        <p:nvSpPr>
          <p:cNvPr id="187" name="Google Shape;187;p34"/>
          <p:cNvSpPr txBox="1"/>
          <p:nvPr>
            <p:ph idx="3" type="subTitle"/>
          </p:nvPr>
        </p:nvSpPr>
        <p:spPr>
          <a:xfrm>
            <a:off x="1881559" y="1761766"/>
            <a:ext cx="6503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9F8FF"/>
                </a:solidFill>
              </a:rPr>
              <a:t>1/2</a:t>
            </a:r>
            <a:r>
              <a:rPr lang="en" sz="700">
                <a:solidFill>
                  <a:srgbClr val="F9F8FF"/>
                </a:solidFill>
              </a:rPr>
              <a:t> — WEB STRANICE</a:t>
            </a:r>
            <a:endParaRPr sz="700">
              <a:solidFill>
                <a:srgbClr val="F9F8FF"/>
              </a:solidFill>
            </a:endParaRPr>
          </a:p>
        </p:txBody>
      </p:sp>
      <p:sp>
        <p:nvSpPr>
          <p:cNvPr id="188" name="Google Shape;188;p34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9" name="Google Shape;189;p34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idx="2" type="subTitle"/>
          </p:nvPr>
        </p:nvSpPr>
        <p:spPr>
          <a:xfrm>
            <a:off x="1428875" y="2138825"/>
            <a:ext cx="5233800" cy="10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BRUNO SIMON</a:t>
            </a:r>
            <a:r>
              <a:rPr lang="en">
                <a:solidFill>
                  <a:schemeClr val="lt1"/>
                </a:solidFill>
              </a:rPr>
              <a:t> —</a:t>
            </a:r>
            <a:r>
              <a:rPr lang="en">
                <a:solidFill>
                  <a:srgbClr val="FF273E"/>
                </a:solidFill>
              </a:rPr>
              <a:t> </a:t>
            </a:r>
            <a:r>
              <a:rPr lang="en" u="sng">
                <a:solidFill>
                  <a:srgbClr val="FF273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https://twitter.com/bruno_simon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ARISTOIDE BENOIST —</a:t>
            </a:r>
            <a:r>
              <a:rPr lang="en">
                <a:solidFill>
                  <a:srgbClr val="FF273E"/>
                </a:solidFill>
                <a:highlight>
                  <a:schemeClr val="dk1"/>
                </a:highlight>
              </a:rPr>
              <a:t> </a:t>
            </a:r>
            <a:r>
              <a:rPr lang="en" sz="1150" u="sng">
                <a:solidFill>
                  <a:srgbClr val="FF273E"/>
                </a:solidFill>
                <a:highlight>
                  <a:schemeClr val="dk1"/>
                </a:highlight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https://twitter.com/AristideBenoist</a:t>
            </a:r>
            <a:r>
              <a:rPr lang="en" u="sng">
                <a:solidFill>
                  <a:srgbClr val="FF273E"/>
                </a:solidFill>
                <a:highlight>
                  <a:schemeClr val="dk1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>
              <a:solidFill>
                <a:srgbClr val="FF273E"/>
              </a:solidFill>
              <a:highlight>
                <a:schemeClr val="dk1"/>
              </a:highlight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LUIS HENRIQUE</a:t>
            </a:r>
            <a:r>
              <a:rPr lang="en">
                <a:solidFill>
                  <a:schemeClr val="lt1"/>
                </a:solidFill>
              </a:rPr>
              <a:t> — </a:t>
            </a:r>
            <a:r>
              <a:rPr lang="en" u="sng">
                <a:solidFill>
                  <a:srgbClr val="FF273E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https://twitter.com/bizar_ro</a:t>
            </a:r>
            <a:r>
              <a:rPr lang="en">
                <a:solidFill>
                  <a:srgbClr val="FF273E"/>
                </a:solidFill>
              </a:rPr>
              <a:t> </a:t>
            </a:r>
            <a:endParaRPr>
              <a:solidFill>
                <a:srgbClr val="FF273E"/>
              </a:solidFill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LORENZO DOSSI — </a:t>
            </a:r>
            <a:r>
              <a:rPr lang="en" u="sng">
                <a:solidFill>
                  <a:srgbClr val="FF273E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https://twitter.com/lorenzodossi</a:t>
            </a:r>
            <a:endParaRPr>
              <a:solidFill>
                <a:srgbClr val="FF273E"/>
              </a:solidFill>
            </a:endParaRPr>
          </a:p>
        </p:txBody>
      </p:sp>
      <p:sp>
        <p:nvSpPr>
          <p:cNvPr id="195" name="Google Shape;195;p35"/>
          <p:cNvSpPr txBox="1"/>
          <p:nvPr>
            <p:ph idx="3" type="subTitle"/>
          </p:nvPr>
        </p:nvSpPr>
        <p:spPr>
          <a:xfrm>
            <a:off x="1428875" y="708500"/>
            <a:ext cx="6503400" cy="6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9F8FF"/>
                </a:solidFill>
              </a:rPr>
              <a:t>Gdje se inspirirati</a:t>
            </a:r>
            <a:endParaRPr>
              <a:solidFill>
                <a:srgbClr val="F9F8FF"/>
              </a:solidFill>
            </a:endParaRPr>
          </a:p>
        </p:txBody>
      </p:sp>
      <p:sp>
        <p:nvSpPr>
          <p:cNvPr id="196" name="Google Shape;196;p35"/>
          <p:cNvSpPr txBox="1"/>
          <p:nvPr>
            <p:ph idx="3" type="subTitle"/>
          </p:nvPr>
        </p:nvSpPr>
        <p:spPr>
          <a:xfrm>
            <a:off x="1881559" y="1761766"/>
            <a:ext cx="6503400" cy="2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9F8FF"/>
                </a:solidFill>
              </a:rPr>
              <a:t>2/2 — CREATIVE DEVELOPERS</a:t>
            </a:r>
            <a:endParaRPr sz="700">
              <a:solidFill>
                <a:srgbClr val="F9F8FF"/>
              </a:solidFill>
            </a:endParaRPr>
          </a:p>
        </p:txBody>
      </p:sp>
      <p:sp>
        <p:nvSpPr>
          <p:cNvPr id="197" name="Google Shape;197;p35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p35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ctrTitle"/>
          </p:nvPr>
        </p:nvSpPr>
        <p:spPr>
          <a:xfrm rot="-294770">
            <a:off x="1438560" y="669895"/>
            <a:ext cx="6266924" cy="2493765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200">
                <a:solidFill>
                  <a:schemeClr val="dk1"/>
                </a:solidFill>
              </a:rPr>
              <a:t>Alati</a:t>
            </a:r>
            <a:endParaRPr sz="16200">
              <a:solidFill>
                <a:schemeClr val="dk1"/>
              </a:solidFill>
            </a:endParaRPr>
          </a:p>
        </p:txBody>
      </p:sp>
      <p:sp>
        <p:nvSpPr>
          <p:cNvPr id="204" name="Google Shape;204;p36"/>
          <p:cNvSpPr txBox="1"/>
          <p:nvPr>
            <p:ph idx="4294967295" type="subTitle"/>
          </p:nvPr>
        </p:nvSpPr>
        <p:spPr>
          <a:xfrm rot="-209520">
            <a:off x="2953302" y="3091464"/>
            <a:ext cx="2886259" cy="130530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CSS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GSAP / GSAP Scroll Trigger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three.js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barba.js</a:t>
            </a:r>
            <a:br>
              <a:rPr lang="en" sz="1300">
                <a:solidFill>
                  <a:schemeClr val="dk1"/>
                </a:solidFill>
              </a:rPr>
            </a:br>
            <a:r>
              <a:rPr lang="en" sz="1300">
                <a:solidFill>
                  <a:schemeClr val="dk1"/>
                </a:solidFill>
              </a:rPr>
              <a:t>smooth scrolling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05" name="Google Shape;205;p36"/>
          <p:cNvSpPr txBox="1"/>
          <p:nvPr/>
        </p:nvSpPr>
        <p:spPr>
          <a:xfrm>
            <a:off x="1428875" y="48756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AA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BORNFIGHT STUDIO®</a:t>
            </a:r>
            <a:endParaRPr sz="600">
              <a:solidFill>
                <a:srgbClr val="9AA0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36"/>
          <p:cNvSpPr txBox="1"/>
          <p:nvPr/>
        </p:nvSpPr>
        <p:spPr>
          <a:xfrm>
            <a:off x="1428875" y="22800"/>
            <a:ext cx="52374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AA0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14.12.2022.</a:t>
            </a:r>
            <a:endParaRPr sz="600">
              <a:solidFill>
                <a:srgbClr val="9AA0A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ornf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